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0" r:id="rId8"/>
    <p:sldId id="263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hess" initials="mh" lastIdx="1" clrIdx="0">
    <p:extLst>
      <p:ext uri="{19B8F6BF-5375-455C-9EA6-DF929625EA0E}">
        <p15:presenceInfo xmlns:p15="http://schemas.microsoft.com/office/powerpoint/2012/main" userId="a5402c688a5b55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hess" userId="a5402c688a5b554f" providerId="LiveId" clId="{C90BAB98-7E20-4EC7-86FF-4599D00958D9}"/>
    <pc:docChg chg="undo custSel addSld delSld modSld sldOrd">
      <pc:chgData name="mike hess" userId="a5402c688a5b554f" providerId="LiveId" clId="{C90BAB98-7E20-4EC7-86FF-4599D00958D9}" dt="2026-05-03T14:24:58.179" v="1206" actId="20577"/>
      <pc:docMkLst>
        <pc:docMk/>
      </pc:docMkLst>
      <pc:sldChg chg="addSp delSp modSp mod">
        <pc:chgData name="mike hess" userId="a5402c688a5b554f" providerId="LiveId" clId="{C90BAB98-7E20-4EC7-86FF-4599D00958D9}" dt="2026-05-03T14:24:58.179" v="1206" actId="20577"/>
        <pc:sldMkLst>
          <pc:docMk/>
          <pc:sldMk cId="3060625976" sldId="256"/>
        </pc:sldMkLst>
        <pc:spChg chg="mod">
          <ac:chgData name="mike hess" userId="a5402c688a5b554f" providerId="LiveId" clId="{C90BAB98-7E20-4EC7-86FF-4599D00958D9}" dt="2026-05-03T14:24:58.179" v="1206" actId="20577"/>
          <ac:spMkLst>
            <pc:docMk/>
            <pc:sldMk cId="3060625976" sldId="256"/>
            <ac:spMk id="3" creationId="{3BC4792F-05F6-982E-447E-B13596839628}"/>
          </ac:spMkLst>
        </pc:spChg>
        <pc:picChg chg="add mod">
          <ac:chgData name="mike hess" userId="a5402c688a5b554f" providerId="LiveId" clId="{C90BAB98-7E20-4EC7-86FF-4599D00958D9}" dt="2026-04-29T01:57:31.301" v="1157" actId="1076"/>
          <ac:picMkLst>
            <pc:docMk/>
            <pc:sldMk cId="3060625976" sldId="256"/>
            <ac:picMk id="3074" creationId="{B724680B-CCFE-62ED-579F-C026D9CB0C6E}"/>
          </ac:picMkLst>
        </pc:picChg>
        <pc:picChg chg="add mod">
          <ac:chgData name="mike hess" userId="a5402c688a5b554f" providerId="LiveId" clId="{C90BAB98-7E20-4EC7-86FF-4599D00958D9}" dt="2026-04-29T01:57:24.874" v="1155" actId="1076"/>
          <ac:picMkLst>
            <pc:docMk/>
            <pc:sldMk cId="3060625976" sldId="256"/>
            <ac:picMk id="3078" creationId="{1DAE72CA-7EC3-8AA8-1D4A-A8B3E764256A}"/>
          </ac:picMkLst>
        </pc:picChg>
      </pc:sldChg>
      <pc:sldChg chg="addSp modSp mod">
        <pc:chgData name="mike hess" userId="a5402c688a5b554f" providerId="LiveId" clId="{C90BAB98-7E20-4EC7-86FF-4599D00958D9}" dt="2026-04-29T01:23:10.359" v="1061" actId="1076"/>
        <pc:sldMkLst>
          <pc:docMk/>
          <pc:sldMk cId="2687571098" sldId="259"/>
        </pc:sldMkLst>
        <pc:picChg chg="mod">
          <ac:chgData name="mike hess" userId="a5402c688a5b554f" providerId="LiveId" clId="{C90BAB98-7E20-4EC7-86FF-4599D00958D9}" dt="2026-04-29T01:23:02.170" v="1060" actId="1076"/>
          <ac:picMkLst>
            <pc:docMk/>
            <pc:sldMk cId="2687571098" sldId="259"/>
            <ac:picMk id="6" creationId="{3C6909D3-E335-D96A-5A79-19523E61F022}"/>
          </ac:picMkLst>
        </pc:picChg>
        <pc:picChg chg="add mod">
          <ac:chgData name="mike hess" userId="a5402c688a5b554f" providerId="LiveId" clId="{C90BAB98-7E20-4EC7-86FF-4599D00958D9}" dt="2026-04-29T01:23:10.359" v="1061" actId="1076"/>
          <ac:picMkLst>
            <pc:docMk/>
            <pc:sldMk cId="2687571098" sldId="259"/>
            <ac:picMk id="10" creationId="{82E08463-9F54-46A7-E4AF-BEF3733D490A}"/>
          </ac:picMkLst>
        </pc:picChg>
        <pc:picChg chg="mod">
          <ac:chgData name="mike hess" userId="a5402c688a5b554f" providerId="LiveId" clId="{C90BAB98-7E20-4EC7-86FF-4599D00958D9}" dt="2026-04-29T01:22:59.899" v="1059" actId="1076"/>
          <ac:picMkLst>
            <pc:docMk/>
            <pc:sldMk cId="2687571098" sldId="259"/>
            <ac:picMk id="2054" creationId="{174B5534-E707-A993-97E6-DEF4F1A810AC}"/>
          </ac:picMkLst>
        </pc:picChg>
      </pc:sldChg>
      <pc:sldChg chg="addSp delSp modSp new mod modClrScheme chgLayout">
        <pc:chgData name="mike hess" userId="a5402c688a5b554f" providerId="LiveId" clId="{C90BAB98-7E20-4EC7-86FF-4599D00958D9}" dt="2026-04-29T01:46:33.644" v="1138" actId="122"/>
        <pc:sldMkLst>
          <pc:docMk/>
          <pc:sldMk cId="904023054" sldId="260"/>
        </pc:sldMkLst>
        <pc:spChg chg="mod ord">
          <ac:chgData name="mike hess" userId="a5402c688a5b554f" providerId="LiveId" clId="{C90BAB98-7E20-4EC7-86FF-4599D00958D9}" dt="2026-04-29T01:46:33.644" v="1138" actId="122"/>
          <ac:spMkLst>
            <pc:docMk/>
            <pc:sldMk cId="904023054" sldId="260"/>
            <ac:spMk id="2" creationId="{0C93D0E0-8A0F-ACB8-F633-18F7E181EFAA}"/>
          </ac:spMkLst>
        </pc:spChg>
        <pc:spChg chg="mod ord">
          <ac:chgData name="mike hess" userId="a5402c688a5b554f" providerId="LiveId" clId="{C90BAB98-7E20-4EC7-86FF-4599D00958D9}" dt="2026-04-29T01:44:24.887" v="1124" actId="700"/>
          <ac:spMkLst>
            <pc:docMk/>
            <pc:sldMk cId="904023054" sldId="260"/>
            <ac:spMk id="4" creationId="{00DDD3DD-7EDC-7D84-9E78-B33219AE3259}"/>
          </ac:spMkLst>
        </pc:spChg>
      </pc:sldChg>
      <pc:sldChg chg="addSp delSp modSp new mod ord modClrScheme chgLayout">
        <pc:chgData name="mike hess" userId="a5402c688a5b554f" providerId="LiveId" clId="{C90BAB98-7E20-4EC7-86FF-4599D00958D9}" dt="2026-04-29T01:25:25.770" v="1072" actId="313"/>
        <pc:sldMkLst>
          <pc:docMk/>
          <pc:sldMk cId="3269988432" sldId="261"/>
        </pc:sldMkLst>
        <pc:spChg chg="mod ord">
          <ac:chgData name="mike hess" userId="a5402c688a5b554f" providerId="LiveId" clId="{C90BAB98-7E20-4EC7-86FF-4599D00958D9}" dt="2026-04-29T01:24:42.402" v="1069" actId="14100"/>
          <ac:spMkLst>
            <pc:docMk/>
            <pc:sldMk cId="3269988432" sldId="261"/>
            <ac:spMk id="2" creationId="{829ED14E-7B63-FE60-FC59-0053CC85BBAA}"/>
          </ac:spMkLst>
        </pc:spChg>
        <pc:spChg chg="mod ord">
          <ac:chgData name="mike hess" userId="a5402c688a5b554f" providerId="LiveId" clId="{C90BAB98-7E20-4EC7-86FF-4599D00958D9}" dt="2026-04-29T01:25:25.770" v="1072" actId="313"/>
          <ac:spMkLst>
            <pc:docMk/>
            <pc:sldMk cId="3269988432" sldId="261"/>
            <ac:spMk id="4" creationId="{AB4C5C82-DC6C-7BC2-5E4E-B229E785972C}"/>
          </ac:spMkLst>
        </pc:spChg>
      </pc:sldChg>
      <pc:sldChg chg="addSp delSp modSp new mod">
        <pc:chgData name="mike hess" userId="a5402c688a5b554f" providerId="LiveId" clId="{C90BAB98-7E20-4EC7-86FF-4599D00958D9}" dt="2026-04-29T01:59:00.916" v="1168" actId="1076"/>
        <pc:sldMkLst>
          <pc:docMk/>
          <pc:sldMk cId="2269199981" sldId="262"/>
        </pc:sldMkLst>
        <pc:spChg chg="mod">
          <ac:chgData name="mike hess" userId="a5402c688a5b554f" providerId="LiveId" clId="{C90BAB98-7E20-4EC7-86FF-4599D00958D9}" dt="2026-04-18T15:01:52.677" v="600" actId="255"/>
          <ac:spMkLst>
            <pc:docMk/>
            <pc:sldMk cId="2269199981" sldId="262"/>
            <ac:spMk id="2" creationId="{A5C0F01A-9961-0245-CA45-D4FE6E456E56}"/>
          </ac:spMkLst>
        </pc:spChg>
        <pc:picChg chg="add mod">
          <ac:chgData name="mike hess" userId="a5402c688a5b554f" providerId="LiveId" clId="{C90BAB98-7E20-4EC7-86FF-4599D00958D9}" dt="2026-04-29T01:59:00.916" v="1168" actId="1076"/>
          <ac:picMkLst>
            <pc:docMk/>
            <pc:sldMk cId="2269199981" sldId="262"/>
            <ac:picMk id="4098" creationId="{3AEB7BF0-9FCE-3FE8-FF4A-95F3D4E244E8}"/>
          </ac:picMkLst>
        </pc:picChg>
        <pc:picChg chg="add mod">
          <ac:chgData name="mike hess" userId="a5402c688a5b554f" providerId="LiveId" clId="{C90BAB98-7E20-4EC7-86FF-4599D00958D9}" dt="2026-04-29T01:58:59.172" v="1167" actId="1076"/>
          <ac:picMkLst>
            <pc:docMk/>
            <pc:sldMk cId="2269199981" sldId="262"/>
            <ac:picMk id="4100" creationId="{A57B82F7-41E8-C0AD-16A7-C7512DE057F5}"/>
          </ac:picMkLst>
        </pc:picChg>
      </pc:sldChg>
      <pc:sldChg chg="addSp delSp modSp new mod">
        <pc:chgData name="mike hess" userId="a5402c688a5b554f" providerId="LiveId" clId="{C90BAB98-7E20-4EC7-86FF-4599D00958D9}" dt="2026-04-29T01:47:01.371" v="1140" actId="313"/>
        <pc:sldMkLst>
          <pc:docMk/>
          <pc:sldMk cId="450711604" sldId="263"/>
        </pc:sldMkLst>
        <pc:spChg chg="mod">
          <ac:chgData name="mike hess" userId="a5402c688a5b554f" providerId="LiveId" clId="{C90BAB98-7E20-4EC7-86FF-4599D00958D9}" dt="2026-04-29T01:47:01.371" v="1140" actId="313"/>
          <ac:spMkLst>
            <pc:docMk/>
            <pc:sldMk cId="450711604" sldId="263"/>
            <ac:spMk id="2" creationId="{5D1C9B23-D17C-70DB-9034-2C4266E5480A}"/>
          </ac:spMkLst>
        </pc:spChg>
        <pc:spChg chg="mod">
          <ac:chgData name="mike hess" userId="a5402c688a5b554f" providerId="LiveId" clId="{C90BAB98-7E20-4EC7-86FF-4599D00958D9}" dt="2026-04-18T15:14:06.067" v="1025" actId="20577"/>
          <ac:spMkLst>
            <pc:docMk/>
            <pc:sldMk cId="450711604" sldId="263"/>
            <ac:spMk id="4" creationId="{97290FD1-70DD-1BAB-954A-E6743877BECC}"/>
          </ac:spMkLst>
        </pc:spChg>
        <pc:picChg chg="add mod ord">
          <ac:chgData name="mike hess" userId="a5402c688a5b554f" providerId="LiveId" clId="{C90BAB98-7E20-4EC7-86FF-4599D00958D9}" dt="2026-04-18T15:24:50.874" v="1026" actId="22"/>
          <ac:picMkLst>
            <pc:docMk/>
            <pc:sldMk cId="450711604" sldId="263"/>
            <ac:picMk id="6" creationId="{FF655EAD-61D4-FEB7-E357-759272098DF5}"/>
          </ac:picMkLst>
        </pc:picChg>
      </pc:sldChg>
      <pc:sldChg chg="addSp delSp modSp new mod modClrScheme chgLayout">
        <pc:chgData name="mike hess" userId="a5402c688a5b554f" providerId="LiveId" clId="{C90BAB98-7E20-4EC7-86FF-4599D00958D9}" dt="2026-04-29T01:43:28.576" v="1123" actId="1076"/>
        <pc:sldMkLst>
          <pc:docMk/>
          <pc:sldMk cId="3101024682" sldId="264"/>
        </pc:sldMkLst>
        <pc:spChg chg="mod ord">
          <ac:chgData name="mike hess" userId="a5402c688a5b554f" providerId="LiveId" clId="{C90BAB98-7E20-4EC7-86FF-4599D00958D9}" dt="2026-04-29T01:43:18.218" v="1121" actId="207"/>
          <ac:spMkLst>
            <pc:docMk/>
            <pc:sldMk cId="3101024682" sldId="264"/>
            <ac:spMk id="2" creationId="{73D395D6-3929-C517-BCDC-4460E776A8F9}"/>
          </ac:spMkLst>
        </pc:spChg>
        <pc:picChg chg="add mod ord modCrop">
          <ac:chgData name="mike hess" userId="a5402c688a5b554f" providerId="LiveId" clId="{C90BAB98-7E20-4EC7-86FF-4599D00958D9}" dt="2026-04-29T01:43:28.576" v="1123" actId="1076"/>
          <ac:picMkLst>
            <pc:docMk/>
            <pc:sldMk cId="3101024682" sldId="264"/>
            <ac:picMk id="10" creationId="{3DD38246-C294-B33C-7542-EDF9E50507B6}"/>
          </ac:picMkLst>
        </pc:picChg>
      </pc:sldChg>
      <pc:sldChg chg="addSp delSp modSp new mod modClrScheme chgLayout">
        <pc:chgData name="mike hess" userId="a5402c688a5b554f" providerId="LiveId" clId="{C90BAB98-7E20-4EC7-86FF-4599D00958D9}" dt="2026-04-29T02:07:26.325" v="1203" actId="255"/>
        <pc:sldMkLst>
          <pc:docMk/>
          <pc:sldMk cId="2927850132" sldId="265"/>
        </pc:sldMkLst>
        <pc:spChg chg="mod ord">
          <ac:chgData name="mike hess" userId="a5402c688a5b554f" providerId="LiveId" clId="{C90BAB98-7E20-4EC7-86FF-4599D00958D9}" dt="2026-04-29T02:07:26.325" v="1203" actId="255"/>
          <ac:spMkLst>
            <pc:docMk/>
            <pc:sldMk cId="2927850132" sldId="265"/>
            <ac:spMk id="2" creationId="{B32C18C6-729C-BCBD-44D6-BFDA8A1037A8}"/>
          </ac:spMkLst>
        </pc:spChg>
        <pc:spChg chg="mod ord">
          <ac:chgData name="mike hess" userId="a5402c688a5b554f" providerId="LiveId" clId="{C90BAB98-7E20-4EC7-86FF-4599D00958D9}" dt="2026-04-29T02:07:13.455" v="1202" actId="20577"/>
          <ac:spMkLst>
            <pc:docMk/>
            <pc:sldMk cId="2927850132" sldId="265"/>
            <ac:spMk id="3" creationId="{7C3659CE-EEA3-B2E6-384B-1F733CCF88A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0ACEEC3-961D-4A03-9A4C-2ACA0C92469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925FE60-4731-4CEC-97BA-46A4D18B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EEC3-961D-4A03-9A4C-2ACA0C92469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E60-4731-4CEC-97BA-46A4D18B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0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EEC3-961D-4A03-9A4C-2ACA0C92469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E60-4731-4CEC-97BA-46A4D18B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4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EEC3-961D-4A03-9A4C-2ACA0C92469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E60-4731-4CEC-97BA-46A4D18B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57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EEC3-961D-4A03-9A4C-2ACA0C92469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E60-4731-4CEC-97BA-46A4D18B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EEC3-961D-4A03-9A4C-2ACA0C92469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E60-4731-4CEC-97BA-46A4D18B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99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EEC3-961D-4A03-9A4C-2ACA0C92469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E60-4731-4CEC-97BA-46A4D18B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08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0ACEEC3-961D-4A03-9A4C-2ACA0C92469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E60-4731-4CEC-97BA-46A4D18B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25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0ACEEC3-961D-4A03-9A4C-2ACA0C92469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E60-4731-4CEC-97BA-46A4D18B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EEC3-961D-4A03-9A4C-2ACA0C92469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E60-4731-4CEC-97BA-46A4D18B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EEC3-961D-4A03-9A4C-2ACA0C92469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E60-4731-4CEC-97BA-46A4D18B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6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EEC3-961D-4A03-9A4C-2ACA0C92469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E60-4731-4CEC-97BA-46A4D18B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EEC3-961D-4A03-9A4C-2ACA0C92469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E60-4731-4CEC-97BA-46A4D18B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9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EEC3-961D-4A03-9A4C-2ACA0C92469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E60-4731-4CEC-97BA-46A4D18B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2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EEC3-961D-4A03-9A4C-2ACA0C92469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E60-4731-4CEC-97BA-46A4D18B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2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EEC3-961D-4A03-9A4C-2ACA0C92469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E60-4731-4CEC-97BA-46A4D18B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7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EEC3-961D-4A03-9A4C-2ACA0C92469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E60-4731-4CEC-97BA-46A4D18B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9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0ACEEC3-961D-4A03-9A4C-2ACA0C92469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925FE60-4731-4CEC-97BA-46A4D18B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6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6D7F8-88C8-2950-04DD-807A1958F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take care of your dogs teeth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4792F-05F6-982E-447E-B135968396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By Ella </a:t>
            </a:r>
          </a:p>
          <a:p>
            <a:r>
              <a:rPr lang="en-US" dirty="0"/>
              <a:t>9 years old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year in 4H, 1</a:t>
            </a:r>
            <a:r>
              <a:rPr lang="en-US" baseline="30000" dirty="0"/>
              <a:t>st</a:t>
            </a:r>
            <a:r>
              <a:rPr lang="en-US" dirty="0"/>
              <a:t> year in dog project </a:t>
            </a:r>
          </a:p>
        </p:txBody>
      </p:sp>
      <p:pic>
        <p:nvPicPr>
          <p:cNvPr id="3074" name="Picture 2" descr="Happy bulldog brushing its teeth">
            <a:extLst>
              <a:ext uri="{FF2B5EF4-FFF2-40B4-BE49-F238E27FC236}">
                <a16:creationId xmlns:a16="http://schemas.microsoft.com/office/drawing/2014/main" id="{B724680B-CCFE-62ED-579F-C026D9CB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37" y="535013"/>
            <a:ext cx="2431899" cy="243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ppy Frenchie brushing its teeth">
            <a:extLst>
              <a:ext uri="{FF2B5EF4-FFF2-40B4-BE49-F238E27FC236}">
                <a16:creationId xmlns:a16="http://schemas.microsoft.com/office/drawing/2014/main" id="{1DAE72CA-7EC3-8AA8-1D4A-A8B3E7642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666" y="3838575"/>
            <a:ext cx="2423987" cy="2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62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F01A-9961-0245-CA45-D4FE6E456E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/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D68A8-4EE1-16B8-3EF2-C019586864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appy Frenchie brushing its teeth">
            <a:extLst>
              <a:ext uri="{FF2B5EF4-FFF2-40B4-BE49-F238E27FC236}">
                <a16:creationId xmlns:a16="http://schemas.microsoft.com/office/drawing/2014/main" id="{3AEB7BF0-9FCE-3FE8-FF4A-95F3D4E24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75" y="610560"/>
            <a:ext cx="2677649" cy="267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appy bulldog brushing its teeth">
            <a:extLst>
              <a:ext uri="{FF2B5EF4-FFF2-40B4-BE49-F238E27FC236}">
                <a16:creationId xmlns:a16="http://schemas.microsoft.com/office/drawing/2014/main" id="{A57B82F7-41E8-C0AD-16A7-C7512DE05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25" y="1413339"/>
            <a:ext cx="2677649" cy="267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9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04AA-2282-8F3F-D66A-1F83D687B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Things I will talk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5F7F6-927A-B514-5C5D-3E6DE8DE9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3200" dirty="0"/>
              <a:t>Dental safe toys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Taking care of your dog after dental surgery 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Oral care </a:t>
            </a:r>
          </a:p>
          <a:p>
            <a:pPr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7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E38C-7098-9B10-C62E-71F523F6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204" y="2636663"/>
            <a:ext cx="2793158" cy="948179"/>
          </a:xfrm>
        </p:spPr>
        <p:txBody>
          <a:bodyPr/>
          <a:lstStyle/>
          <a:p>
            <a:r>
              <a:rPr lang="en-US" sz="3200" dirty="0"/>
              <a:t>Dental safe toys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4368EC-D088-5FEF-8B7D-4124EFA52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5177" y="3654180"/>
            <a:ext cx="3174371" cy="31743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45917-09F2-81A3-605D-32B5E77CA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6698" y="3958640"/>
            <a:ext cx="2793158" cy="2135447"/>
          </a:xfrm>
        </p:spPr>
        <p:txBody>
          <a:bodyPr>
            <a:normAutofit/>
          </a:bodyPr>
          <a:lstStyle/>
          <a:p>
            <a:r>
              <a:rPr lang="en-US" sz="2400" dirty="0"/>
              <a:t>All toys should be soft enough that you can stick your finger nail in to it.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8C7191-CE13-46FF-B851-F1C5E6A85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83" y="0"/>
            <a:ext cx="3584842" cy="358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ZippyPaws Skinny Peltz No Stuffing Squeaky Plush Dog Toys, 3-pack, Large">
            <a:extLst>
              <a:ext uri="{FF2B5EF4-FFF2-40B4-BE49-F238E27FC236}">
                <a16:creationId xmlns:a16="http://schemas.microsoft.com/office/drawing/2014/main" id="{3AD9246B-5C37-8887-801C-01A3F3ADBF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600"/>
            <a:ext cx="3803715" cy="47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SKINNEEEZ STRETCH &amp; SQUEAK 13&quot; ASSTD - Ethical Pet">
            <a:extLst>
              <a:ext uri="{FF2B5EF4-FFF2-40B4-BE49-F238E27FC236}">
                <a16:creationId xmlns:a16="http://schemas.microsoft.com/office/drawing/2014/main" id="{5C3B6E60-C07E-D216-0115-8D620DB1D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86" y="1616634"/>
            <a:ext cx="3174371" cy="31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t-Recommended Dog Chews: What Can ...">
            <a:extLst>
              <a:ext uri="{FF2B5EF4-FFF2-40B4-BE49-F238E27FC236}">
                <a16:creationId xmlns:a16="http://schemas.microsoft.com/office/drawing/2014/main" id="{AE9165C0-83BA-6CA0-1088-E0FAE1D32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04" y="57634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3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17110-417E-B2A1-9FB4-4890B9A0A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193276"/>
          </a:xfrm>
        </p:spPr>
        <p:txBody>
          <a:bodyPr/>
          <a:lstStyle/>
          <a:p>
            <a:r>
              <a:rPr lang="en-US" sz="3600" dirty="0"/>
              <a:t>Unsafe dog toys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6909D3-E335-D96A-5A79-19523E61F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4512" y="576586"/>
            <a:ext cx="3591140" cy="35911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C684D-6685-D78D-186F-84044E6D4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0788" y="3124201"/>
            <a:ext cx="2793158" cy="2895599"/>
          </a:xfrm>
        </p:spPr>
        <p:txBody>
          <a:bodyPr>
            <a:normAutofit/>
          </a:bodyPr>
          <a:lstStyle/>
          <a:p>
            <a:r>
              <a:rPr lang="en-US" sz="3200" dirty="0"/>
              <a:t>Things that could  brake or crack a dog's tooth</a:t>
            </a:r>
          </a:p>
        </p:txBody>
      </p:sp>
      <p:sp>
        <p:nvSpPr>
          <p:cNvPr id="7" name="AutoShape 2" descr="Bones &amp; Chews Made in USA Beef Femur Dog Treat, 1 count">
            <a:extLst>
              <a:ext uri="{FF2B5EF4-FFF2-40B4-BE49-F238E27FC236}">
                <a16:creationId xmlns:a16="http://schemas.microsoft.com/office/drawing/2014/main" id="{0DF6D8BC-38A7-2CF7-3482-28C81BB270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Bones &amp; Chews Made in USA Beef Femur Dog Treat, 1 count">
            <a:extLst>
              <a:ext uri="{FF2B5EF4-FFF2-40B4-BE49-F238E27FC236}">
                <a16:creationId xmlns:a16="http://schemas.microsoft.com/office/drawing/2014/main" id="{7A0A538A-2C8C-65D4-5B65-C36A55F34E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2272145" cy="22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Giant Femur Bone for Dogs - For Aggressive Chewers | EcoKind">
            <a:extLst>
              <a:ext uri="{FF2B5EF4-FFF2-40B4-BE49-F238E27FC236}">
                <a16:creationId xmlns:a16="http://schemas.microsoft.com/office/drawing/2014/main" id="{174B5534-E707-A993-97E6-DEF4F1A81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798" y="1436226"/>
            <a:ext cx="2916382" cy="29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E08463-9F54-46A7-E4AF-BEF3733D4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156" y="2894417"/>
            <a:ext cx="3774642" cy="37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7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95D6-3929-C517-BCDC-4460E776A8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9290"/>
            <a:ext cx="5402317" cy="116879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Otto’s Dental Surgery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DD38246-C294-B33C-7542-EDF9E50507B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5" t="14702" r="23999" b="4674"/>
          <a:stretch>
            <a:fillRect/>
          </a:stretch>
        </p:blipFill>
        <p:spPr>
          <a:xfrm>
            <a:off x="2715101" y="924191"/>
            <a:ext cx="7070030" cy="567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2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D14E-7B63-FE60-FC59-0053CC85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31845"/>
            <a:ext cx="8825660" cy="1940767"/>
          </a:xfrm>
        </p:spPr>
        <p:txBody>
          <a:bodyPr/>
          <a:lstStyle/>
          <a:p>
            <a:pPr algn="just"/>
            <a:r>
              <a:rPr lang="en-US" dirty="0"/>
              <a:t>How I take care of my dog after dental surgery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C5C82-DC6C-7BC2-5E4E-B229E7859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3564294"/>
            <a:ext cx="8825659" cy="2321073"/>
          </a:xfrm>
        </p:spPr>
        <p:txBody>
          <a:bodyPr>
            <a:noAutofit/>
          </a:bodyPr>
          <a:lstStyle/>
          <a:p>
            <a:r>
              <a:rPr lang="en-US" dirty="0"/>
              <a:t>First, I let my dog rest for about two weeks and I don’t let him chew on any toys.  For one week he had to eat soft food.</a:t>
            </a:r>
          </a:p>
          <a:p>
            <a:endParaRPr lang="en-US" dirty="0"/>
          </a:p>
          <a:p>
            <a:r>
              <a:rPr lang="en-US" dirty="0"/>
              <a:t>He had pain medicine for 5 days. He is taking a dental supplement and because the anesthesia bothered his stomach he took a probiotic for a few days after the surgery. </a:t>
            </a:r>
          </a:p>
        </p:txBody>
      </p:sp>
    </p:spTree>
    <p:extLst>
      <p:ext uri="{BB962C8B-B14F-4D97-AF65-F5344CB8AC3E}">
        <p14:creationId xmlns:p14="http://schemas.microsoft.com/office/powerpoint/2010/main" val="326998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3D0E0-8A0F-ACB8-F633-18F7E181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06" y="1254964"/>
            <a:ext cx="8383042" cy="1156138"/>
          </a:xfrm>
        </p:spPr>
        <p:txBody>
          <a:bodyPr/>
          <a:lstStyle/>
          <a:p>
            <a:pPr algn="ctr"/>
            <a:r>
              <a:rPr lang="en-US" sz="4800" dirty="0"/>
              <a:t>When should I brush my dog’s teeth?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DD3DD-7EDC-7D84-9E78-B33219AE3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You should brush your dog’s every day ether after you brush your teeth or after they eat</a:t>
            </a:r>
          </a:p>
        </p:txBody>
      </p:sp>
    </p:spTree>
    <p:extLst>
      <p:ext uri="{BB962C8B-B14F-4D97-AF65-F5344CB8AC3E}">
        <p14:creationId xmlns:p14="http://schemas.microsoft.com/office/powerpoint/2010/main" val="90402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9B23-D17C-70DB-9034-2C4266E5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need to brush your dog’s teeth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655EAD-61D4-FEB7-E357-759272098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1274" y="1447800"/>
            <a:ext cx="3430339" cy="4572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90FD1-70DD-1BAB-954A-E6743877B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Clean hands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Tooth brush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Toothpaste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1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18C6-729C-BCBD-44D6-BFDA8A10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154" y="921776"/>
            <a:ext cx="8825660" cy="1822514"/>
          </a:xfrm>
        </p:spPr>
        <p:txBody>
          <a:bodyPr/>
          <a:lstStyle/>
          <a:p>
            <a:pPr algn="ctr"/>
            <a:r>
              <a:rPr lang="en-US" sz="7200" dirty="0"/>
              <a:t>My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659CE-EEA3-B2E6-384B-1F733CCF8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/>
              <a:t>Dr. Carson</a:t>
            </a:r>
          </a:p>
        </p:txBody>
      </p:sp>
    </p:spTree>
    <p:extLst>
      <p:ext uri="{BB962C8B-B14F-4D97-AF65-F5344CB8AC3E}">
        <p14:creationId xmlns:p14="http://schemas.microsoft.com/office/powerpoint/2010/main" val="2927850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22299</TotalTime>
  <Words>197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How to take care of your dogs teeth</vt:lpstr>
      <vt:lpstr>Things I will talk about</vt:lpstr>
      <vt:lpstr>Dental safe toys</vt:lpstr>
      <vt:lpstr>Unsafe dog toys</vt:lpstr>
      <vt:lpstr>Otto’s Dental Surgery</vt:lpstr>
      <vt:lpstr>How I take care of my dog after dental surgery </vt:lpstr>
      <vt:lpstr>When should I brush my dog’s teeth?</vt:lpstr>
      <vt:lpstr>Things you need to brush your dog’s teeth</vt:lpstr>
      <vt:lpstr>My Resources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mike hess</dc:creator>
  <cp:lastModifiedBy>mike hess</cp:lastModifiedBy>
  <cp:revision>1</cp:revision>
  <dcterms:created xsi:type="dcterms:W3CDTF">2026-04-17T22:44:04Z</dcterms:created>
  <dcterms:modified xsi:type="dcterms:W3CDTF">2026-05-03T14:26:37Z</dcterms:modified>
</cp:coreProperties>
</file>